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929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493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275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257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A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895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37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95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833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05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538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33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D0295A2-D992-4728-ACE1-30289C17A1B7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0A41E52-710D-4162-BCB0-86DB04A0A89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019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8344"/>
            <a:ext cx="9144000" cy="921309"/>
          </a:xfrm>
        </p:spPr>
        <p:txBody>
          <a:bodyPr/>
          <a:lstStyle/>
          <a:p>
            <a:r>
              <a:rPr lang="en-AU" dirty="0" smtClean="0"/>
              <a:t>Introduction to Cyber Safety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 smtClean="0"/>
              <a:t>Bec</a:t>
            </a:r>
            <a:r>
              <a:rPr lang="en-AU" dirty="0" smtClean="0"/>
              <a:t> Devine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519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300553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Critical Thinking –</a:t>
            </a:r>
            <a:br>
              <a:rPr lang="en-AU" dirty="0" smtClean="0"/>
            </a:br>
            <a:r>
              <a:rPr lang="en-AU" dirty="0" smtClean="0"/>
              <a:t>On one side of a piece of paper, draw anything you know about cyber safety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731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212" y="1386152"/>
            <a:ext cx="10058400" cy="3353273"/>
          </a:xfrm>
        </p:spPr>
        <p:txBody>
          <a:bodyPr>
            <a:normAutofit/>
          </a:bodyPr>
          <a:lstStyle/>
          <a:p>
            <a:r>
              <a:rPr lang="en-AU" dirty="0" smtClean="0"/>
              <a:t>Critical thinking – </a:t>
            </a:r>
            <a:br>
              <a:rPr lang="en-AU" dirty="0" smtClean="0"/>
            </a:br>
            <a:r>
              <a:rPr lang="en-AU" dirty="0" smtClean="0"/>
              <a:t>On another side of paper, write 10 things Cyber safety is</a:t>
            </a:r>
            <a:br>
              <a:rPr lang="en-AU" dirty="0" smtClean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8204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4091" y="1605092"/>
            <a:ext cx="10058400" cy="2954027"/>
          </a:xfrm>
        </p:spPr>
        <p:txBody>
          <a:bodyPr/>
          <a:lstStyle/>
          <a:p>
            <a:r>
              <a:rPr lang="en-AU" dirty="0"/>
              <a:t>Critical thinking – </a:t>
            </a:r>
            <a:br>
              <a:rPr lang="en-AU" dirty="0"/>
            </a:br>
            <a:r>
              <a:rPr lang="en-AU" dirty="0"/>
              <a:t>On another side of paper, write 10 things Cyber safety </a:t>
            </a:r>
            <a:r>
              <a:rPr lang="en-AU" dirty="0" smtClean="0"/>
              <a:t>is Not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599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665" y="991673"/>
            <a:ext cx="10005983" cy="4971244"/>
          </a:xfrm>
        </p:spPr>
        <p:txBody>
          <a:bodyPr>
            <a:normAutofit fontScale="90000"/>
          </a:bodyPr>
          <a:lstStyle/>
          <a:p>
            <a:r>
              <a:rPr lang="en-AU" dirty="0"/>
              <a:t>Critical thinking – </a:t>
            </a:r>
            <a:br>
              <a:rPr lang="en-AU" dirty="0"/>
            </a:br>
            <a:r>
              <a:rPr lang="en-AU" dirty="0" smtClean="0"/>
              <a:t>on the last page, fold in half, the top part write a paragraph that Relates cyber safety with a random object given by teacher…</a:t>
            </a:r>
            <a:br>
              <a:rPr lang="en-AU" dirty="0" smtClean="0"/>
            </a:br>
            <a:r>
              <a:rPr lang="en-AU" dirty="0"/>
              <a:t/>
            </a:r>
            <a:br>
              <a:rPr lang="en-AU" dirty="0"/>
            </a:br>
            <a:r>
              <a:rPr lang="en-AU" sz="4000" dirty="0" smtClean="0"/>
              <a:t>For example, Cyber safety and Octopus: Cyber safety is like an octopus, it has many areas to it, like an octopus has many legs.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4182453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544" y="1540699"/>
            <a:ext cx="10058400" cy="3340393"/>
          </a:xfrm>
        </p:spPr>
        <p:txBody>
          <a:bodyPr>
            <a:normAutofit/>
          </a:bodyPr>
          <a:lstStyle/>
          <a:p>
            <a:r>
              <a:rPr lang="en-AU" dirty="0"/>
              <a:t>Critical thinking – </a:t>
            </a:r>
            <a:br>
              <a:rPr lang="en-AU" dirty="0"/>
            </a:br>
            <a:r>
              <a:rPr lang="en-AU" dirty="0" smtClean="0"/>
              <a:t>On the bottom write a detailed definition on what cyber safety is.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472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Definition: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b="1" dirty="0" err="1"/>
              <a:t>Cybersafety</a:t>
            </a:r>
            <a:r>
              <a:rPr lang="en-AU" dirty="0"/>
              <a:t> is the </a:t>
            </a:r>
            <a:r>
              <a:rPr lang="en-AU" b="1" dirty="0"/>
              <a:t>safe</a:t>
            </a:r>
            <a:r>
              <a:rPr lang="en-AU" dirty="0"/>
              <a:t> and responsible use of Information and Communication Technologies (ICT). </a:t>
            </a:r>
            <a:r>
              <a:rPr lang="en-AU" dirty="0" err="1"/>
              <a:t>NetSafe's</a:t>
            </a:r>
            <a:r>
              <a:rPr lang="en-AU" dirty="0"/>
              <a:t> approach to </a:t>
            </a:r>
            <a:r>
              <a:rPr lang="en-AU" b="1" dirty="0" err="1"/>
              <a:t>cybersafety</a:t>
            </a:r>
            <a:r>
              <a:rPr lang="en-AU" dirty="0" err="1"/>
              <a:t>is</a:t>
            </a:r>
            <a:r>
              <a:rPr lang="en-AU" dirty="0"/>
              <a:t> founded on: Maintaining a positive approach about the many benefits brought by technologies. Encouraging the public to identify the risks associated with ICT.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44202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</TotalTime>
  <Words>24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Wood Type</vt:lpstr>
      <vt:lpstr>Introduction to Cyber Safety</vt:lpstr>
      <vt:lpstr>Critical Thinking – On one side of a piece of paper, draw anything you know about cyber safety</vt:lpstr>
      <vt:lpstr>Critical thinking –  On another side of paper, write 10 things Cyber safety is </vt:lpstr>
      <vt:lpstr>Critical thinking –  On another side of paper, write 10 things Cyber safety is Not</vt:lpstr>
      <vt:lpstr>Critical thinking –  on the last page, fold in half, the top part write a paragraph that Relates cyber safety with a random object given by teacher…  For example, Cyber safety and Octopus: Cyber safety is like an octopus, it has many areas to it, like an octopus has many legs.</vt:lpstr>
      <vt:lpstr>Critical thinking –  On the bottom write a detailed definition on what cyber safety is.</vt:lpstr>
      <vt:lpstr>Definition: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Cyber Safety</dc:title>
  <dc:creator>rebecca devine</dc:creator>
  <cp:lastModifiedBy>rebecca devine</cp:lastModifiedBy>
  <cp:revision>2</cp:revision>
  <dcterms:created xsi:type="dcterms:W3CDTF">2015-06-23T20:07:08Z</dcterms:created>
  <dcterms:modified xsi:type="dcterms:W3CDTF">2015-06-23T20:16:40Z</dcterms:modified>
</cp:coreProperties>
</file>