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65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317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3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00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A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870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06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605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847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278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723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176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97F66EB-6067-404D-B215-2838CCAAED2D}" type="datetimeFigureOut">
              <a:rPr lang="en-AU" smtClean="0"/>
              <a:t>24/06/2015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7F6F2ED-92D3-4703-9D2C-758FE4672B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45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Sexting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 smtClean="0"/>
              <a:t>Bec</a:t>
            </a:r>
            <a:r>
              <a:rPr lang="en-AU" dirty="0" smtClean="0"/>
              <a:t> Devine</a:t>
            </a:r>
            <a:endParaRPr lang="en-AU" dirty="0"/>
          </a:p>
        </p:txBody>
      </p:sp>
      <p:pic>
        <p:nvPicPr>
          <p:cNvPr id="1026" name="Picture 2" descr="So you got naked onlin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1615103"/>
            <a:ext cx="2857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35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948" y="2153412"/>
            <a:ext cx="10058400" cy="2144268"/>
          </a:xfrm>
        </p:spPr>
        <p:txBody>
          <a:bodyPr/>
          <a:lstStyle/>
          <a:p>
            <a:r>
              <a:rPr lang="en-AU" dirty="0" smtClean="0"/>
              <a:t>Discussion:</a:t>
            </a:r>
            <a:br>
              <a:rPr lang="en-AU" dirty="0" smtClean="0"/>
            </a:br>
            <a:r>
              <a:rPr lang="en-AU" dirty="0" smtClean="0"/>
              <a:t>What is sexting?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431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988" y="1458468"/>
            <a:ext cx="10058400" cy="4050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000" dirty="0"/>
              <a:t>Sexting is the sending of provocative or sexual photos, messages, or videos, generally using a mobile phone. It can also include posting this type of material online.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286257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2199132"/>
            <a:ext cx="10058400" cy="1609344"/>
          </a:xfrm>
        </p:spPr>
        <p:txBody>
          <a:bodyPr/>
          <a:lstStyle/>
          <a:p>
            <a:r>
              <a:rPr lang="en-AU" dirty="0" smtClean="0"/>
              <a:t>Discussion:</a:t>
            </a:r>
            <a:br>
              <a:rPr lang="en-AU" dirty="0" smtClean="0"/>
            </a:br>
            <a:r>
              <a:rPr lang="en-AU" dirty="0" smtClean="0"/>
              <a:t>What are the risks?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688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320040"/>
            <a:ext cx="10058400" cy="5852160"/>
          </a:xfrm>
        </p:spPr>
        <p:txBody>
          <a:bodyPr>
            <a:noAutofit/>
          </a:bodyPr>
          <a:lstStyle/>
          <a:p>
            <a:r>
              <a:rPr lang="en-AU" sz="2400" dirty="0" smtClean="0"/>
              <a:t>While sharing suggestive images or text messages may seem like innocent flirting or be funny for young people, sexting can have serious social and legal consequences.</a:t>
            </a:r>
          </a:p>
          <a:p>
            <a:endParaRPr lang="en-AU" sz="2400" dirty="0" smtClean="0"/>
          </a:p>
          <a:p>
            <a:r>
              <a:rPr lang="en-AU" sz="2400" dirty="0" smtClean="0"/>
              <a:t>Students may be committing a criminal offence when taking and/or sharing sexual images of themselves or peers who are minors. Creating and/or distributing sexual images with minors may constitute the production and/or distribution of child pornography. This can be the case even if the people in the image are willing participants, with outcomes varying by State and territory and on a case by case basis.</a:t>
            </a:r>
          </a:p>
          <a:p>
            <a:pPr marL="0" indent="0">
              <a:buNone/>
            </a:pPr>
            <a:endParaRPr lang="en-AU" sz="2400" dirty="0" smtClean="0"/>
          </a:p>
          <a:p>
            <a:r>
              <a:rPr lang="en-AU" sz="2400" dirty="0" smtClean="0"/>
              <a:t>Students may also encounter social consequences. Images can easily escape their control through being shared more broadly than they had anticipated. This can have a long-term impact on their digital reputation. Images can also potentially be used for cyberbullying or cyberstalking, or they may attract unwanted attention from others.</a:t>
            </a:r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8048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968" y="2199132"/>
            <a:ext cx="10058400" cy="2327148"/>
          </a:xfrm>
        </p:spPr>
        <p:txBody>
          <a:bodyPr/>
          <a:lstStyle/>
          <a:p>
            <a:r>
              <a:rPr lang="en-AU" dirty="0" smtClean="0"/>
              <a:t>DISCUSSION:</a:t>
            </a:r>
            <a:br>
              <a:rPr lang="en-AU" dirty="0" smtClean="0"/>
            </a:br>
            <a:r>
              <a:rPr lang="en-AU" dirty="0" smtClean="0"/>
              <a:t>What can you do?</a:t>
            </a:r>
            <a:endParaRPr lang="en-AU" dirty="0"/>
          </a:p>
        </p:txBody>
      </p:sp>
      <p:sp>
        <p:nvSpPr>
          <p:cNvPr id="4" name="AutoShape 2" descr="http://sitebuilder.yola.com/restricted_view/site_design/ff4481460dfe48f5b8952adcfca2b44c/resources/Kids-Helpline_logo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AutoShape 4" descr="http://sitebuilder.yola.com/restricted_view/site_design/ff4481460dfe48f5b8952adcfca2b44c/resources/Kids-Helpline_logo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2054" name="Picture 6" descr="Kids helpline 1800 55 18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2520" y="3032760"/>
            <a:ext cx="3459480" cy="345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465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968" y="1376172"/>
            <a:ext cx="10058400" cy="3172968"/>
          </a:xfrm>
        </p:spPr>
        <p:txBody>
          <a:bodyPr>
            <a:normAutofit/>
          </a:bodyPr>
          <a:lstStyle/>
          <a:p>
            <a:r>
              <a:rPr lang="en-AU" dirty="0" smtClean="0"/>
              <a:t>Activity:</a:t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Safe/</a:t>
            </a:r>
            <a:r>
              <a:rPr lang="en-AU" dirty="0" err="1" smtClean="0"/>
              <a:t>UnSafe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8996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</TotalTime>
  <Words>194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Rockwell</vt:lpstr>
      <vt:lpstr>Rockwell Condensed</vt:lpstr>
      <vt:lpstr>Wingdings</vt:lpstr>
      <vt:lpstr>Wood Type</vt:lpstr>
      <vt:lpstr>Sexting </vt:lpstr>
      <vt:lpstr>Discussion: What is sexting? </vt:lpstr>
      <vt:lpstr>PowerPoint Presentation</vt:lpstr>
      <vt:lpstr>Discussion: What are the risks?</vt:lpstr>
      <vt:lpstr>PowerPoint Presentation</vt:lpstr>
      <vt:lpstr>DISCUSSION: What can you do?</vt:lpstr>
      <vt:lpstr>Activity:  Safe/UnSafe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Sexting</dc:title>
  <dc:creator>rebecca devine</dc:creator>
  <cp:lastModifiedBy>rebecca devine</cp:lastModifiedBy>
  <cp:revision>2</cp:revision>
  <dcterms:created xsi:type="dcterms:W3CDTF">2015-06-23T23:52:14Z</dcterms:created>
  <dcterms:modified xsi:type="dcterms:W3CDTF">2015-06-24T00:02:38Z</dcterms:modified>
</cp:coreProperties>
</file>